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76F8-9B2B-0C6A-C4F9-B678CBDD8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2CF48-17A4-E124-9426-90A01E06E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5EE2F-42A5-935F-5131-0D9DC612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62577-E8E0-F9F6-9543-AC1F3140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A535C-5789-C233-EECC-FDFD8304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585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EB4C-4C00-5CB2-92CA-9F4E54B0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2F298-E909-3487-74F2-00D552EC5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50C86-45BE-8901-37F1-9699F31F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73501-FEC4-DEFE-D1CE-34AF8DED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B2C0E-F353-4260-F048-F790BB99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252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B43C8-1AF7-9D53-CC07-1EAA881CB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2161F-FCD9-5F9B-0909-412219807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91B4-9344-24EF-5858-2663842D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07085-F9A4-74C0-CDD1-8F0778E5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D75E5-7A90-BCCB-83D8-8CB449DE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96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B778-D040-E38B-1A73-3CB60BB6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DFA1-0F31-8F2A-A44E-3368EF66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5B328-7A75-9056-3643-89027ED6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3EB1F-0B26-BC74-1B7C-C6AD388E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C7DD-61DB-86F2-936C-5F14BAA8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56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424E-A2A1-D574-9741-4C688B71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79A00-F8B5-70C2-47E7-9151A3CCE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A7EE7-08A1-A9E8-3DA0-087F3E87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FF528-8461-4ACB-B5A6-27525E22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FC281-D5C4-DDF0-44D3-F558AB26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35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7E62-4067-F1E9-72D2-BCEB0979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762B-9F60-F817-AE7A-F169559FE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8A934-8F2C-F4AE-FC59-B11A87EDF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599FD-263F-E936-8050-860DAE49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EF723-BDA8-E778-2268-373DFBDA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329FB-A291-2DDC-7ED7-2C5278D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588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2541-5D84-0D37-9862-89739623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8DFFC-9690-EDF4-66B0-996D799DD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9AC56-DBA7-752D-5797-936112C5B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ED12A-0F98-D898-5A91-775A5BF055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646D2-3F84-202A-4363-AC7D98E9E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04FD1E-10A4-006E-643A-93E97999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9BBD5-5F7B-0132-85D0-4EB82CAB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54392-A19C-D180-53CF-7E9CAF0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748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BCA8-9D84-B30C-30A4-4B291D4E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CB089-B52B-FEAB-15A6-02EEEF168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645CD-457B-1A2B-667E-19161774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B5562-E9F3-6C7A-D624-EAAD7CAC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795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3E9E5-C68E-9B40-B922-2DA516AB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8035B-C0B8-E571-AEBC-EB418413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83D2E-767B-247B-66D0-6124DB7F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061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E8FB-1526-7B3D-866C-B7FA4EEC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8C0F-C15F-E6F9-B0A3-A7094B6E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5D721-71E1-89DB-D222-5B53D975F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C7A1-0943-48EB-156B-B59BD5FC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E4D46-3A32-76BF-FE46-C17E41B5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E2CA4-EC21-F76A-7CC1-87732D8C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632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7595-FF02-AB09-1EC0-A5D085C1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A1E12-6E1C-C8D1-5FF6-649C343EA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81114-7040-2D9E-9635-85B86B5ED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EDFC8-D053-072B-DD78-A3FD68F9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EFA43-4788-D4F7-3D8F-B60D41B2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6F200-1166-5E62-8F21-10B7C462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058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08FC3-B667-D871-10DB-BDD7255B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EE920-4FAA-1CB0-51E6-C1B0A4957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EED4E-14B5-82B7-F7AF-50996F5B4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8607E-87A7-4756-A93F-C1B034C0DF24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AD68F-9254-7CA3-7C8A-AD716109F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63124-016D-0E91-DAAD-AD6A8EDF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D82EF-6F8A-4496-BB97-1529AC3EB5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107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48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76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823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95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66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52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31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0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ReMind ‏‏‎</dc:creator>
  <cp:lastModifiedBy>ReMind ‏‏‎</cp:lastModifiedBy>
  <cp:revision>1</cp:revision>
  <dcterms:created xsi:type="dcterms:W3CDTF">2022-12-12T10:10:06Z</dcterms:created>
  <dcterms:modified xsi:type="dcterms:W3CDTF">2022-12-13T01:23:39Z</dcterms:modified>
</cp:coreProperties>
</file>